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75" d="100"/>
          <a:sy n="75" d="100"/>
        </p:scale>
        <p:origin x="509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(-)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M.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Loyer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L. Boogaard,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Laros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089AA3C6-B430-468C-9B2D-B9DFEF5FD6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394504"/>
            <a:ext cx="9017000" cy="445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(-)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M.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Loyer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L. Boogaard,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Laros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8C02935B-D7BD-4F32-9F5F-0ADF4D27F6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19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033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(-)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M.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Loyer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L. Boogaard,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Laros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1B4F6208-198D-4705-9B10-7C35933437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26" y="394504"/>
            <a:ext cx="9017000" cy="445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4318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(-)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M.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Loyer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L. Boogaard,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Laros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C344B5E8-D7BC-4415-95B4-6C5ECE3C3E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3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005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(-)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M.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Loyer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L. Boogaard,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Laros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B455FA9B-E683-4FCA-92CE-B49E963238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394504"/>
            <a:ext cx="9017000" cy="445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825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macht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(-)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Houben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M. 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Loyer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 L. Boogaard, E.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Laros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783F119-C488-4EC0-8A76-2A61EA8619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394504"/>
            <a:ext cx="9017000" cy="445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441186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168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53</cp:revision>
  <dcterms:created xsi:type="dcterms:W3CDTF">2004-09-21T10:26:12Z</dcterms:created>
  <dcterms:modified xsi:type="dcterms:W3CDTF">2022-12-08T14:17:48Z</dcterms:modified>
</cp:coreProperties>
</file>