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5" d="100"/>
          <a:sy n="75" d="100"/>
        </p:scale>
        <p:origin x="509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2CF7-D8C9-4099-B3A6-A10A994C75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251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3B21-A9A3-4ADC-8B5F-F5984A3DC9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776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45833-8C1A-47ED-ADD4-13C3F1644D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4638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B212C-E03A-4C56-AD4E-072635E748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861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4A01-6432-4BC6-8008-077F9B60650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621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8C3EA-AA94-4A7B-A2BA-386C8F1997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838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248E9-DFDE-4F92-B539-639712465E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901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54340-5D46-4A0E-9287-9A2ABF0732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7488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EB5EC-AAA8-46A8-A9F6-D3AACF9A85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659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CFD2-6242-4312-B827-FD40A36168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821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6058-E726-4081-88B9-21A6CCDB25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859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4DB971A-12D8-4514-887F-8EDBD90F94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Alle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macht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M.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Loyer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L. Boogaard, E.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Laros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089AA3C6-B430-468C-9B2D-B9DFEF5FD6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394504"/>
            <a:ext cx="9017000" cy="445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Alle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macht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M.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Loyer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L. Boogaard, E.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Laros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C02935B-D7BD-4F32-9F5F-0ADF4D27F6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19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033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Alle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macht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M.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Loyer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L. Boogaard, E.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Laros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B4F6208-198D-4705-9B10-7C35933437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6" y="394504"/>
            <a:ext cx="9017000" cy="445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4318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Alle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macht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M.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Loyer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L. Boogaard, E.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Laros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C344B5E8-D7BC-4415-95B4-6C5ECE3C3E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21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005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Alle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macht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M.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Loyer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L. Boogaard, E.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Laros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B455FA9B-E683-4FCA-92CE-B49E963238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394504"/>
            <a:ext cx="9017000" cy="445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825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Alle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macht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M.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Loyer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L. Boogaard, E.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Laros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783F119-C488-4EC0-8A76-2A61EA8619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394504"/>
            <a:ext cx="9017000" cy="445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411863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168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 Gerkema</cp:lastModifiedBy>
  <cp:revision>53</cp:revision>
  <dcterms:created xsi:type="dcterms:W3CDTF">2004-09-21T10:26:12Z</dcterms:created>
  <dcterms:modified xsi:type="dcterms:W3CDTF">2022-12-08T14:17:48Z</dcterms:modified>
</cp:coreProperties>
</file>